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media1.mp4" ContentType="video/unknown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2" name="본문 첫 번째 줄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"/>
          <p:cNvSpPr txBox="1"/>
          <p:nvPr>
            <p:ph type="ctrTitle"/>
          </p:nvPr>
        </p:nvSpPr>
        <p:spPr>
          <a:xfrm>
            <a:off x="1194032" y="278001"/>
            <a:ext cx="9803936" cy="2387601"/>
          </a:xfrm>
          <a:prstGeom prst="rect">
            <a:avLst/>
          </a:prstGeom>
        </p:spPr>
        <p:txBody>
          <a:bodyPr/>
          <a:lstStyle/>
          <a:p>
            <a:pPr/>
            <a:r>
              <a:t>창문 자동 제어 시스템 구축</a:t>
            </a:r>
          </a:p>
        </p:txBody>
      </p:sp>
      <p:sp>
        <p:nvSpPr>
          <p:cNvPr id="113" name="부제목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2100"/>
            </a:pPr>
            <a:r>
              <a:t>2018</a:t>
            </a:r>
            <a:r>
              <a:t>년 </a:t>
            </a:r>
            <a:r>
              <a:t>1</a:t>
            </a:r>
            <a:r>
              <a:t>학기 사물 인터넷 설계 프로젝트 8조 </a:t>
            </a:r>
            <a:endParaRPr sz="3100"/>
          </a:p>
          <a:p>
            <a:pPr>
              <a:lnSpc>
                <a:spcPct val="72000"/>
              </a:lnSpc>
              <a:defRPr sz="1600"/>
            </a:pPr>
          </a:p>
          <a:p>
            <a:pPr>
              <a:lnSpc>
                <a:spcPct val="72000"/>
              </a:lnSpc>
              <a:defRPr sz="1600"/>
            </a:pPr>
            <a:r>
              <a:t>2013210006 </a:t>
            </a:r>
            <a:r>
              <a:t>장용수</a:t>
            </a:r>
          </a:p>
          <a:p>
            <a:pPr>
              <a:lnSpc>
                <a:spcPct val="72000"/>
              </a:lnSpc>
              <a:defRPr sz="1600"/>
            </a:pPr>
            <a:r>
              <a:t>2013210009 </a:t>
            </a:r>
            <a:r>
              <a:t>정재영</a:t>
            </a:r>
          </a:p>
          <a:p>
            <a:pPr>
              <a:lnSpc>
                <a:spcPct val="72000"/>
              </a:lnSpc>
              <a:defRPr sz="1600"/>
            </a:pPr>
            <a:r>
              <a:t>2013210026 </a:t>
            </a:r>
            <a:r>
              <a:t>정승원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제목 1"/>
          <p:cNvSpPr txBox="1"/>
          <p:nvPr>
            <p:ph type="title"/>
          </p:nvPr>
        </p:nvSpPr>
        <p:spPr>
          <a:xfrm>
            <a:off x="838200" y="2766217"/>
            <a:ext cx="10515600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감사합니다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아이디어 구상</a:t>
            </a:r>
          </a:p>
        </p:txBody>
      </p:sp>
      <p:sp>
        <p:nvSpPr>
          <p:cNvPr id="116" name="내용 개체 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창문을 열어 두고 외출 시</a:t>
            </a:r>
            <a:r>
              <a:t>, </a:t>
            </a:r>
            <a:r>
              <a:t>비가 올 경우 빨래와 바닥이 젖을 수 있다</a:t>
            </a:r>
            <a:r>
              <a:t>.</a:t>
            </a:r>
          </a:p>
          <a:p>
            <a:pPr/>
            <a:r>
              <a:t>빗물 감지 센서와 온습도 센서 정보를 이용하여 비가 들이치는 지 확인한다</a:t>
            </a:r>
            <a:r>
              <a:t>.</a:t>
            </a:r>
          </a:p>
          <a:p>
            <a:pPr/>
            <a:r>
              <a:t>모터를 동작 시켜 연결된 문이 닫히게 한다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준비물</a:t>
            </a:r>
          </a:p>
        </p:txBody>
      </p:sp>
      <p:pic>
        <p:nvPicPr>
          <p:cNvPr id="119" name="내용 개체 틀 4" descr="내용 개체 틀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324377" y="991464"/>
            <a:ext cx="4195335" cy="559378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6"/>
          <p:cNvSpPr txBox="1"/>
          <p:nvPr/>
        </p:nvSpPr>
        <p:spPr>
          <a:xfrm>
            <a:off x="6632999" y="2449527"/>
            <a:ext cx="4572001" cy="277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아두이노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와이파이 모듈</a:t>
            </a:r>
            <a:r>
              <a:t>(ESP8266)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온습도 센서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빗물 감지 센서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모터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모터 컨트롤 쉴드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브레드 보드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설치 모습</a:t>
            </a:r>
          </a:p>
        </p:txBody>
      </p:sp>
      <p:pic>
        <p:nvPicPr>
          <p:cNvPr id="123" name="내용 개체 틀 4" descr="내용 개체 틀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8225" y="1690688"/>
            <a:ext cx="8075548" cy="4542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설치 모습</a:t>
            </a:r>
          </a:p>
        </p:txBody>
      </p:sp>
      <p:pic>
        <p:nvPicPr>
          <p:cNvPr id="126" name="내용 개체 틀 4" descr="내용 개체 틀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144" y="1508383"/>
            <a:ext cx="7735713" cy="435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설치 모습</a:t>
            </a:r>
          </a:p>
        </p:txBody>
      </p:sp>
      <p:pic>
        <p:nvPicPr>
          <p:cNvPr id="129" name="내용 개체 틀 4" descr="내용 개체 틀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144" y="1825625"/>
            <a:ext cx="7735713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동작과정 </a:t>
            </a:r>
          </a:p>
        </p:txBody>
      </p:sp>
      <p:pic>
        <p:nvPicPr>
          <p:cNvPr id="132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258" y="1690688"/>
            <a:ext cx="2537955" cy="4511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그림 12" descr="그림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023" y="1690688"/>
            <a:ext cx="2537955" cy="4511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그림 14" descr="그림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7908" y="1690688"/>
            <a:ext cx="2537955" cy="451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동작 동영상</a:t>
            </a:r>
          </a:p>
        </p:txBody>
      </p:sp>
      <p:pic>
        <p:nvPicPr>
          <p:cNvPr id="137" name="KakaoTalk_Video_20180616_1759_20_746" descr="KakaoTalk_Video_20180616_1759_20_746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33613" y="1825625"/>
            <a:ext cx="7723187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0000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제작 문제점</a:t>
            </a:r>
          </a:p>
        </p:txBody>
      </p:sp>
      <p:pic>
        <p:nvPicPr>
          <p:cNvPr id="140" name="내용 개체 틀 4" descr="내용 개체 틀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592" y="1690688"/>
            <a:ext cx="7735714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extBox 5"/>
          <p:cNvSpPr txBox="1"/>
          <p:nvPr/>
        </p:nvSpPr>
        <p:spPr>
          <a:xfrm>
            <a:off x="8985380" y="1690688"/>
            <a:ext cx="2752531" cy="214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값을 받아 오기 위해 신호를 보냈는데 온도 습도 센서에서 값을 보내지 않았다</a:t>
            </a:r>
            <a:r>
              <a:t>.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 marL="285750" indent="-285750">
              <a:buSzPct val="100000"/>
              <a:buFont typeface="Arial"/>
              <a:buChar char="•"/>
            </a:pPr>
            <a:r>
              <a:t>빗물 감지 센서만 활용하기로 결정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